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AAA59-4021-4BE2-879F-60528ACFFE11}" type="datetimeFigureOut">
              <a:rPr lang="en-US" smtClean="0"/>
              <a:t>8/26/2010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87B4B-1E01-4346-86A2-12705D72059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AAA59-4021-4BE2-879F-60528ACFFE11}" type="datetimeFigureOut">
              <a:rPr lang="en-US" smtClean="0"/>
              <a:t>8/26/2010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87B4B-1E01-4346-86A2-12705D7205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AAA59-4021-4BE2-879F-60528ACFFE11}" type="datetimeFigureOut">
              <a:rPr lang="en-US" smtClean="0"/>
              <a:t>8/26/2010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87B4B-1E01-4346-86A2-12705D7205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AAA59-4021-4BE2-879F-60528ACFFE11}" type="datetimeFigureOut">
              <a:rPr lang="en-US" smtClean="0"/>
              <a:t>8/26/2010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87B4B-1E01-4346-86A2-12705D7205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AAA59-4021-4BE2-879F-60528ACFFE11}" type="datetimeFigureOut">
              <a:rPr lang="en-US" smtClean="0"/>
              <a:t>8/26/2010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87B4B-1E01-4346-86A2-12705D72059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AAA59-4021-4BE2-879F-60528ACFFE11}" type="datetimeFigureOut">
              <a:rPr lang="en-US" smtClean="0"/>
              <a:t>8/26/2010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87B4B-1E01-4346-86A2-12705D7205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AAA59-4021-4BE2-879F-60528ACFFE11}" type="datetimeFigureOut">
              <a:rPr lang="en-US" smtClean="0"/>
              <a:t>8/26/2010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87B4B-1E01-4346-86A2-12705D7205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AAA59-4021-4BE2-879F-60528ACFFE11}" type="datetimeFigureOut">
              <a:rPr lang="en-US" smtClean="0"/>
              <a:t>8/26/2010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87B4B-1E01-4346-86A2-12705D7205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AAA59-4021-4BE2-879F-60528ACFFE11}" type="datetimeFigureOut">
              <a:rPr lang="en-US" smtClean="0"/>
              <a:t>8/26/2010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87B4B-1E01-4346-86A2-12705D7205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AAA59-4021-4BE2-879F-60528ACFFE11}" type="datetimeFigureOut">
              <a:rPr lang="en-US" smtClean="0"/>
              <a:t>8/26/2010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87B4B-1E01-4346-86A2-12705D72059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9DAAA59-4021-4BE2-879F-60528ACFFE11}" type="datetimeFigureOut">
              <a:rPr lang="en-US" smtClean="0"/>
              <a:t>8/26/2010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0F187B4B-1E01-4346-86A2-12705D72059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9DAAA59-4021-4BE2-879F-60528ACFFE11}" type="datetimeFigureOut">
              <a:rPr lang="en-US" smtClean="0"/>
              <a:t>8/26/2010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F187B4B-1E01-4346-86A2-12705D72059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Treasure Island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English 8 &amp; English 8 A.S.       BCHS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Myths About </a:t>
            </a:r>
            <a:r>
              <a:rPr lang="en-US" dirty="0" smtClean="0"/>
              <a:t>Pirates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Myth 3: All pirates sailed under the Jolly Roger. </a:t>
            </a:r>
          </a:p>
          <a:p>
            <a:pPr lvl="1"/>
            <a:r>
              <a:rPr lang="en-US" dirty="0" smtClean="0"/>
              <a:t>Sometimes they did. </a:t>
            </a:r>
          </a:p>
          <a:p>
            <a:pPr lvl="1"/>
            <a:r>
              <a:rPr lang="en-US" dirty="0" smtClean="0"/>
              <a:t>Sometimes it was just a black square. Or it was a flag with other pictures like a skull, or a beer mug. </a:t>
            </a:r>
          </a:p>
          <a:p>
            <a:pPr lvl="1">
              <a:buNone/>
            </a:pPr>
            <a:endParaRPr lang="en-US" dirty="0"/>
          </a:p>
        </p:txBody>
      </p:sp>
      <p:pic>
        <p:nvPicPr>
          <p:cNvPr id="4" name="Picture 3" descr="jolly rog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24200" y="4648200"/>
            <a:ext cx="2705100" cy="16859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Myths About Pirates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Myth 4: All pirate captains were tyrants. </a:t>
            </a:r>
          </a:p>
          <a:p>
            <a:pPr lvl="1"/>
            <a:r>
              <a:rPr lang="en-US" dirty="0" smtClean="0"/>
              <a:t>A few like Blackbeard were tyrants AND crazy! </a:t>
            </a:r>
          </a:p>
          <a:p>
            <a:pPr lvl="1"/>
            <a:r>
              <a:rPr lang="en-US" dirty="0" smtClean="0"/>
              <a:t>But many were elected by their crew. Just like we elect a president. </a:t>
            </a:r>
          </a:p>
          <a:p>
            <a:pPr lvl="1"/>
            <a:r>
              <a:rPr lang="en-US" dirty="0" smtClean="0"/>
              <a:t>However, if a crew didn’t like him they could vote him out just like they voted him in!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Myths About Pirates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60198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Myth 5: All pirates were men. </a:t>
            </a:r>
          </a:p>
          <a:p>
            <a:pPr lvl="1"/>
            <a:r>
              <a:rPr lang="en-US" dirty="0" smtClean="0"/>
              <a:t>Some of the BLOODIEST, WICKEDEST, and BEST pirates in the world were women. (Sorry boys!) </a:t>
            </a:r>
          </a:p>
          <a:p>
            <a:pPr lvl="1"/>
            <a:r>
              <a:rPr lang="en-US" dirty="0" smtClean="0"/>
              <a:t>Some ships had rules that banned women. BUT Pretty Peg sailed for love, Anne </a:t>
            </a:r>
            <a:r>
              <a:rPr lang="en-US" dirty="0" err="1" smtClean="0"/>
              <a:t>Bonney</a:t>
            </a:r>
            <a:r>
              <a:rPr lang="en-US" dirty="0" smtClean="0"/>
              <a:t> and Mary Reade sailed for adventure, Jeanne de Belleville sailed for revenge, and Madame </a:t>
            </a:r>
            <a:r>
              <a:rPr lang="en-US" dirty="0" err="1" smtClean="0"/>
              <a:t>Ching</a:t>
            </a:r>
            <a:r>
              <a:rPr lang="en-US" dirty="0" smtClean="0"/>
              <a:t> led a battalion of 2,000 Chinese! </a:t>
            </a:r>
          </a:p>
          <a:p>
            <a:pPr lvl="1"/>
            <a:r>
              <a:rPr lang="en-US" dirty="0" smtClean="0"/>
              <a:t>GIRL POWER! </a:t>
            </a:r>
            <a:endParaRPr lang="en-US" dirty="0"/>
          </a:p>
        </p:txBody>
      </p:sp>
      <p:pic>
        <p:nvPicPr>
          <p:cNvPr id="4" name="Picture 3" descr="AnneBonney_MaryRe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24600" y="2057400"/>
            <a:ext cx="2590800" cy="3657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Author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Robert Louis Stevenson</a:t>
            </a:r>
          </a:p>
          <a:p>
            <a:pPr lvl="1"/>
            <a:r>
              <a:rPr lang="en-US" dirty="0" smtClean="0"/>
              <a:t>Born in Edinburgh, Scotland on November 13, 1850. </a:t>
            </a:r>
          </a:p>
          <a:p>
            <a:pPr lvl="1"/>
            <a:r>
              <a:rPr lang="en-US" dirty="0" smtClean="0"/>
              <a:t>He was a sickly boy and was doted on by his parents and confined mostly to a bed. </a:t>
            </a:r>
          </a:p>
          <a:p>
            <a:pPr lvl="1"/>
            <a:r>
              <a:rPr lang="en-US" dirty="0" smtClean="0"/>
              <a:t>His parents wanted him to become a lighthouse engineer like the rest of his family</a:t>
            </a:r>
          </a:p>
          <a:p>
            <a:pPr lvl="1"/>
            <a:r>
              <a:rPr lang="en-US" dirty="0" smtClean="0"/>
              <a:t>He said “NO WAY!”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Author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Robert Louis Stevenson</a:t>
            </a:r>
          </a:p>
          <a:p>
            <a:pPr lvl="1"/>
            <a:r>
              <a:rPr lang="en-US" dirty="0" smtClean="0"/>
              <a:t>He was 23 when he developed a respiratory illness and was sent to the French Riviera to recuperate. </a:t>
            </a:r>
          </a:p>
          <a:p>
            <a:pPr lvl="1"/>
            <a:r>
              <a:rPr lang="en-US" dirty="0" smtClean="0"/>
              <a:t>He met an America woman there, Fanny </a:t>
            </a:r>
            <a:r>
              <a:rPr lang="en-US" dirty="0" err="1" smtClean="0"/>
              <a:t>Osbourne</a:t>
            </a:r>
            <a:r>
              <a:rPr lang="en-US" dirty="0" smtClean="0"/>
              <a:t>. They fell in love and dated for two years. He moved to California with her in 1878. </a:t>
            </a:r>
          </a:p>
          <a:p>
            <a:pPr lvl="1"/>
            <a:r>
              <a:rPr lang="en-US" dirty="0" smtClean="0"/>
              <a:t>Robert was very poor and his parents were NOT HAPPY about them as a couple and refused to pay for anything to help them.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Author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BUT…..</a:t>
            </a:r>
          </a:p>
          <a:p>
            <a:pPr lvl="1"/>
            <a:r>
              <a:rPr lang="en-US" dirty="0" smtClean="0"/>
              <a:t>They got married and finally good ole Pops relented and gave them some “</a:t>
            </a:r>
            <a:r>
              <a:rPr lang="en-US" dirty="0" err="1" smtClean="0"/>
              <a:t>moolah</a:t>
            </a:r>
            <a:r>
              <a:rPr lang="en-US" dirty="0" smtClean="0"/>
              <a:t>.”</a:t>
            </a:r>
          </a:p>
          <a:p>
            <a:pPr lvl="1"/>
            <a:r>
              <a:rPr lang="en-US" dirty="0" smtClean="0"/>
              <a:t>The family went back to Scotland in and Robert spent most of his time writing even though he was really ill. </a:t>
            </a:r>
          </a:p>
          <a:p>
            <a:pPr lvl="1"/>
            <a:r>
              <a:rPr lang="en-US" dirty="0" smtClean="0"/>
              <a:t>In 1887 they went to America and found he was FAMOUS!    :-o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Author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chartered a yacht and sailed for the South Seas with his wife, stepson, mom, and stepdaughter. It was so pretty they decided to live there. 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4" name="Picture 3" descr="samoa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62200" y="3809999"/>
            <a:ext cx="4114800" cy="26694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Author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Robert Louis Stevenson…</a:t>
            </a:r>
          </a:p>
          <a:p>
            <a:pPr lvl="1"/>
            <a:r>
              <a:rPr lang="en-US" dirty="0" smtClean="0"/>
              <a:t>Died in 1894 of a brain hemorrhage and not of the long- feared tuberculosis which plagued him for most of his life. </a:t>
            </a:r>
          </a:p>
          <a:p>
            <a:pPr lvl="1"/>
            <a:endParaRPr lang="en-US" dirty="0"/>
          </a:p>
        </p:txBody>
      </p:sp>
      <p:pic>
        <p:nvPicPr>
          <p:cNvPr id="4" name="Picture 3" descr="robert louis stevens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29200" y="3505200"/>
            <a:ext cx="2667000" cy="29675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Treasure Island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6019800" cy="4625609"/>
          </a:xfrm>
        </p:spPr>
        <p:txBody>
          <a:bodyPr/>
          <a:lstStyle/>
          <a:p>
            <a:r>
              <a:rPr lang="en-US" dirty="0" smtClean="0"/>
              <a:t>Stevenson wrote </a:t>
            </a:r>
            <a:r>
              <a:rPr lang="en-US" u="sng" dirty="0" smtClean="0"/>
              <a:t>Treasure Island </a:t>
            </a:r>
            <a:r>
              <a:rPr lang="en-US" dirty="0" smtClean="0"/>
              <a:t> for his teenage stepson, Lloyd. </a:t>
            </a:r>
          </a:p>
          <a:p>
            <a:pPr lvl="1"/>
            <a:r>
              <a:rPr lang="en-US" dirty="0" smtClean="0"/>
              <a:t>He wanted him to write something that was actually interesting. </a:t>
            </a:r>
          </a:p>
          <a:p>
            <a:pPr lvl="1"/>
            <a:r>
              <a:rPr lang="en-US" dirty="0" smtClean="0"/>
              <a:t>The novel has no secret symbols. Simply a good narrative about a daring young boy, buried treasure, and of course PIRATES! </a:t>
            </a:r>
          </a:p>
          <a:p>
            <a:pPr lvl="1">
              <a:buNone/>
            </a:pPr>
            <a:endParaRPr lang="en-US" dirty="0"/>
          </a:p>
        </p:txBody>
      </p:sp>
      <p:pic>
        <p:nvPicPr>
          <p:cNvPr id="4" name="Picture 3" descr="pira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29400" y="2514600"/>
            <a:ext cx="2051056" cy="31760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Myths About Pirates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Myth 1: All pirates were rich from their adventures. </a:t>
            </a:r>
          </a:p>
          <a:p>
            <a:pPr lvl="1"/>
            <a:r>
              <a:rPr lang="en-US" dirty="0" smtClean="0"/>
              <a:t>Many of the pirates died poor, hungry, and without a single piece of buried treasure. </a:t>
            </a:r>
          </a:p>
          <a:p>
            <a:pPr lvl="1"/>
            <a:r>
              <a:rPr lang="en-US" dirty="0" smtClean="0"/>
              <a:t>There were strict laws about how to divide treasure. Most pirates didn’t get much of it. </a:t>
            </a:r>
            <a:endParaRPr lang="en-US" dirty="0"/>
          </a:p>
        </p:txBody>
      </p:sp>
      <p:pic>
        <p:nvPicPr>
          <p:cNvPr id="4" name="Picture 3" descr="treasur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0400" y="4724400"/>
            <a:ext cx="2324100" cy="18378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Myths About Pirates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Myth 2: All pirates were lawless, robbing with no purpose but their own pleasure. </a:t>
            </a:r>
          </a:p>
          <a:p>
            <a:pPr lvl="1"/>
            <a:r>
              <a:rPr lang="en-US" dirty="0" smtClean="0"/>
              <a:t>Many privateers whose purpose was for their own country. </a:t>
            </a:r>
          </a:p>
          <a:p>
            <a:pPr lvl="1"/>
            <a:r>
              <a:rPr lang="en-US" dirty="0" smtClean="0"/>
              <a:t>Aboard a ship, the pirates followed a strict code of rules called articles.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4E7175D1D06D04EB19A018AE23DB6D3" ma:contentTypeVersion="0" ma:contentTypeDescription="Create a new document." ma:contentTypeScope="" ma:versionID="25856ad3ba17f000a5d3d22f389b44d4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6429CA5B-FBD9-49AA-9E3D-4E00082DDB7B}"/>
</file>

<file path=customXml/itemProps2.xml><?xml version="1.0" encoding="utf-8"?>
<ds:datastoreItem xmlns:ds="http://schemas.openxmlformats.org/officeDocument/2006/customXml" ds:itemID="{AFD7F469-A400-41AE-9337-72294F89CDB4}"/>
</file>

<file path=customXml/itemProps3.xml><?xml version="1.0" encoding="utf-8"?>
<ds:datastoreItem xmlns:ds="http://schemas.openxmlformats.org/officeDocument/2006/customXml" ds:itemID="{4F4E8485-B46C-415D-9CA7-6CDA4D401C41}"/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50</TotalTime>
  <Words>585</Words>
  <Application>Microsoft Office PowerPoint</Application>
  <PresentationFormat>On-screen Show (4:3)</PresentationFormat>
  <Paragraphs>49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Module</vt:lpstr>
      <vt:lpstr>Treasure Island </vt:lpstr>
      <vt:lpstr>The Author </vt:lpstr>
      <vt:lpstr>The Author</vt:lpstr>
      <vt:lpstr>The Author</vt:lpstr>
      <vt:lpstr>The Author </vt:lpstr>
      <vt:lpstr>The Author</vt:lpstr>
      <vt:lpstr>Treasure Island </vt:lpstr>
      <vt:lpstr>5 Myths About Pirates</vt:lpstr>
      <vt:lpstr>5 Myths About Pirates</vt:lpstr>
      <vt:lpstr>5 Myths About Pirates</vt:lpstr>
      <vt:lpstr>5 Myths About Pirates</vt:lpstr>
      <vt:lpstr>5 Myths About Pirates</vt:lpstr>
    </vt:vector>
  </TitlesOfParts>
  <Company>FUJITSU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Treasure Island</dc:title>
  <dc:creator>Windows User</dc:creator>
  <cp:lastModifiedBy>Windows User</cp:lastModifiedBy>
  <cp:revision>6</cp:revision>
  <dcterms:created xsi:type="dcterms:W3CDTF">2010-08-26T13:03:08Z</dcterms:created>
  <dcterms:modified xsi:type="dcterms:W3CDTF">2010-08-26T13:53:58Z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0x01010054E7175D1D06D04EB19A018AE23DB6D3</vt:lpwstr>
  </property>
</Properties>
</file>